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3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3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29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1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1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7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3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1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BC19C-6C9F-4E1E-822E-7703705A033A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0A850-6CC8-4668-9F5C-BB29A0681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6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3DS Max</a:t>
            </a:r>
            <a:r>
              <a:rPr lang="th-TH" dirty="0" smtClean="0"/>
              <a:t> </a:t>
            </a:r>
            <a:r>
              <a:rPr lang="en-US" dirty="0" smtClean="0"/>
              <a:t>201x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6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7" y="348343"/>
            <a:ext cx="10181369" cy="5727020"/>
          </a:xfrm>
        </p:spPr>
      </p:pic>
      <p:sp>
        <p:nvSpPr>
          <p:cNvPr id="5" name="TextBox 4"/>
          <p:cNvSpPr txBox="1"/>
          <p:nvPr/>
        </p:nvSpPr>
        <p:spPr>
          <a:xfrm>
            <a:off x="3175100" y="6223883"/>
            <a:ext cx="359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Status bar – </a:t>
            </a:r>
            <a:r>
              <a:rPr lang="th-TH" dirty="0" smtClean="0"/>
              <a:t>บอก </a:t>
            </a:r>
            <a:r>
              <a:rPr lang="en-US" dirty="0" smtClean="0"/>
              <a:t>transform </a:t>
            </a:r>
            <a:r>
              <a:rPr lang="th-TH" dirty="0" smtClean="0"/>
              <a:t>ของวัตถุที่เลือก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1611767" y="5692420"/>
            <a:ext cx="4939066" cy="447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5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7" y="348343"/>
            <a:ext cx="10181369" cy="5727020"/>
          </a:xfrm>
        </p:spPr>
      </p:pic>
      <p:sp>
        <p:nvSpPr>
          <p:cNvPr id="5" name="TextBox 4"/>
          <p:cNvSpPr txBox="1"/>
          <p:nvPr/>
        </p:nvSpPr>
        <p:spPr>
          <a:xfrm>
            <a:off x="8043620" y="6180340"/>
            <a:ext cx="41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panel – </a:t>
            </a:r>
            <a:r>
              <a:rPr lang="th-TH" dirty="0" smtClean="0"/>
              <a:t>รวมคำสั่งต่างๆ ที่ใช้ใน </a:t>
            </a:r>
            <a:r>
              <a:rPr lang="en-US" dirty="0" smtClean="0"/>
              <a:t>3ds 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9420453" y="1294591"/>
            <a:ext cx="1682976" cy="250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Viewport 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0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7" y="348343"/>
            <a:ext cx="10181369" cy="5727020"/>
          </a:xfrm>
        </p:spPr>
      </p:pic>
      <p:sp>
        <p:nvSpPr>
          <p:cNvPr id="5" name="TextBox 4"/>
          <p:cNvSpPr txBox="1"/>
          <p:nvPr/>
        </p:nvSpPr>
        <p:spPr>
          <a:xfrm>
            <a:off x="8043620" y="6180340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บอกประเภทของมุมมอง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3034165" y="1309104"/>
            <a:ext cx="1000805" cy="30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3012394" y="3304818"/>
            <a:ext cx="1000805" cy="301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6408737" y="1301847"/>
            <a:ext cx="1080634" cy="265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6401479" y="3297562"/>
            <a:ext cx="1276577" cy="25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3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Left mouse</a:t>
            </a:r>
          </a:p>
          <a:p>
            <a:r>
              <a:rPr lang="en-US" dirty="0" smtClean="0"/>
              <a:t>Middle mouse</a:t>
            </a:r>
          </a:p>
          <a:p>
            <a:pPr lvl="1"/>
            <a:r>
              <a:rPr lang="th-TH" dirty="0" smtClean="0"/>
              <a:t>ปลอดภัยกว่าเพราะไม่ไปรบกวน </a:t>
            </a:r>
            <a:r>
              <a:rPr lang="en-US" dirty="0" smtClean="0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9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object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6" y="1482810"/>
            <a:ext cx="8667351" cy="4875385"/>
          </a:xfrm>
        </p:spPr>
      </p:pic>
      <p:sp>
        <p:nvSpPr>
          <p:cNvPr id="5" name="TextBox 4"/>
          <p:cNvSpPr txBox="1"/>
          <p:nvPr/>
        </p:nvSpPr>
        <p:spPr>
          <a:xfrm>
            <a:off x="9489989" y="1820562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ลองสร้าง </a:t>
            </a:r>
            <a:r>
              <a:rPr lang="en-US" dirty="0" smtClean="0"/>
              <a:t>object </a:t>
            </a:r>
            <a:r>
              <a:rPr lang="th-TH" dirty="0" smtClean="0"/>
              <a:t>ชนิดอื่น </a:t>
            </a:r>
          </a:p>
          <a:p>
            <a:r>
              <a:rPr lang="th-TH" dirty="0" smtClean="0"/>
              <a:t>ใน </a:t>
            </a:r>
            <a:r>
              <a:rPr lang="en-US" dirty="0" smtClean="0"/>
              <a:t>viewport </a:t>
            </a:r>
            <a:r>
              <a:rPr lang="th-TH" dirty="0" smtClean="0"/>
              <a:t>ที่ต่างกัน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7949514" y="2553728"/>
            <a:ext cx="1248223" cy="143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89989" y="3085754"/>
            <a:ext cx="215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หยุดสร้างให้ใช้ </a:t>
            </a:r>
            <a:r>
              <a:rPr lang="en-US" dirty="0" smtClean="0"/>
              <a:t>right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6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153430"/>
            <a:ext cx="10989276" cy="61814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0503243" y="5824150"/>
            <a:ext cx="947351" cy="560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5372" y="6392562"/>
            <a:ext cx="262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Viewport navigation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navigation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</a:t>
            </a:r>
          </a:p>
          <a:p>
            <a:r>
              <a:rPr lang="en-US" dirty="0" smtClean="0"/>
              <a:t>Orbit</a:t>
            </a:r>
          </a:p>
          <a:p>
            <a:pPr lvl="1"/>
            <a:r>
              <a:rPr lang="th-TH" dirty="0" smtClean="0"/>
              <a:t>อิสระ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th-TH" dirty="0" smtClean="0">
                <a:sym typeface="Wingdings" panose="05000000000000000000" pitchFamily="2" charset="2"/>
              </a:rPr>
              <a:t>ในวงกลมสีเหลือง</a:t>
            </a:r>
          </a:p>
          <a:p>
            <a:pPr lvl="1"/>
            <a:r>
              <a:rPr lang="th-TH" dirty="0" smtClean="0">
                <a:sym typeface="Wingdings" panose="05000000000000000000" pitchFamily="2" charset="2"/>
              </a:rPr>
              <a:t>ตามแกน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th-TH" dirty="0" smtClean="0">
                <a:sym typeface="Wingdings" panose="05000000000000000000" pitchFamily="2" charset="2"/>
              </a:rPr>
              <a:t>รูปกากบาท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th-TH" dirty="0" smtClean="0">
                <a:sym typeface="Wingdings" panose="05000000000000000000" pitchFamily="2" charset="2"/>
              </a:rPr>
              <a:t>นอกวงกลมสีเหลือง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Zoom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Maximize viewport</a:t>
            </a:r>
            <a:endParaRPr lang="th-TH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956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2" y="629680"/>
            <a:ext cx="10223157" cy="5750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642" y="185091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Menu bar - </a:t>
            </a:r>
            <a:r>
              <a:rPr lang="th-TH" dirty="0" smtClean="0"/>
              <a:t>รวมคำสั่งต่างๆ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8584" y="848497"/>
            <a:ext cx="5651157" cy="189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5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navigation by mouse</a:t>
            </a:r>
            <a:r>
              <a:rPr lang="th-TH" dirty="0" smtClean="0"/>
              <a:t> </a:t>
            </a:r>
            <a:r>
              <a:rPr lang="en-US" dirty="0" smtClean="0"/>
              <a:t>and 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4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Middle</a:t>
            </a:r>
            <a:r>
              <a:rPr lang="en-US" dirty="0" smtClean="0"/>
              <a:t> mouse drag</a:t>
            </a:r>
            <a:endParaRPr lang="en-US" dirty="0" smtClean="0"/>
          </a:p>
          <a:p>
            <a:r>
              <a:rPr lang="en-US" dirty="0" smtClean="0"/>
              <a:t>Orbit</a:t>
            </a:r>
          </a:p>
          <a:p>
            <a:pPr lvl="1"/>
            <a:r>
              <a:rPr lang="en-US" dirty="0" smtClean="0"/>
              <a:t>Alt + </a:t>
            </a:r>
            <a:r>
              <a:rPr lang="en-US" dirty="0" smtClean="0">
                <a:solidFill>
                  <a:srgbClr val="FF0000"/>
                </a:solidFill>
              </a:rPr>
              <a:t>middle</a:t>
            </a:r>
            <a:r>
              <a:rPr lang="en-US" dirty="0" smtClean="0"/>
              <a:t> mouse drag</a:t>
            </a:r>
            <a:endParaRPr lang="th-TH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Zoom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Mouse scroll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Ctrl + Alt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FF0000"/>
                </a:solidFill>
              </a:rPr>
              <a:t>middle</a:t>
            </a:r>
            <a:r>
              <a:rPr lang="en-US" dirty="0" smtClean="0"/>
              <a:t> mouse drag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Framing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z</a:t>
            </a:r>
          </a:p>
          <a:p>
            <a:pPr lvl="1"/>
            <a:r>
              <a:rPr lang="th-TH" dirty="0" smtClean="0">
                <a:sym typeface="Wingdings" panose="05000000000000000000" pitchFamily="2" charset="2"/>
              </a:rPr>
              <a:t>เลือก </a:t>
            </a:r>
            <a:r>
              <a:rPr lang="en-US" dirty="0" smtClean="0">
                <a:sym typeface="Wingdings" panose="05000000000000000000" pitchFamily="2" charset="2"/>
              </a:rPr>
              <a:t>object </a:t>
            </a:r>
            <a:r>
              <a:rPr lang="th-TH" dirty="0" smtClean="0">
                <a:sym typeface="Wingdings" panose="05000000000000000000" pitchFamily="2" charset="2"/>
              </a:rPr>
              <a:t>กับไม่เลือกต่างกันอย่างไร?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Maximize viewport</a:t>
            </a:r>
            <a:endParaRPr lang="th-TH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Alt +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Left click on an object</a:t>
            </a:r>
          </a:p>
          <a:p>
            <a:r>
              <a:rPr lang="en-US" dirty="0" smtClean="0"/>
              <a:t>Multiple selection</a:t>
            </a:r>
          </a:p>
          <a:p>
            <a:pPr lvl="1"/>
            <a:r>
              <a:rPr lang="en-US" dirty="0" smtClean="0"/>
              <a:t>Hold down Ctrl</a:t>
            </a:r>
          </a:p>
          <a:p>
            <a:pPr lvl="1"/>
            <a:r>
              <a:rPr lang="en-US" dirty="0" smtClean="0"/>
              <a:t>Remove by holding down Alt</a:t>
            </a:r>
          </a:p>
          <a:p>
            <a:r>
              <a:rPr lang="en-US" dirty="0" smtClean="0"/>
              <a:t>Marquee selection</a:t>
            </a:r>
          </a:p>
          <a:p>
            <a:pPr lvl="1"/>
            <a:r>
              <a:rPr lang="en-US" dirty="0" smtClean="0"/>
              <a:t>Lets try</a:t>
            </a:r>
          </a:p>
          <a:p>
            <a:r>
              <a:rPr lang="en-US" dirty="0" smtClean="0"/>
              <a:t>Window / crossing</a:t>
            </a:r>
          </a:p>
          <a:p>
            <a:pPr lvl="1"/>
            <a:r>
              <a:rPr lang="en-US" dirty="0" smtClean="0"/>
              <a:t>Cover all or just cross</a:t>
            </a:r>
          </a:p>
          <a:p>
            <a:r>
              <a:rPr lang="en-US" dirty="0" smtClean="0"/>
              <a:t>Selection in scene explorer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18" r="78021" b="77223"/>
          <a:stretch/>
        </p:blipFill>
        <p:spPr>
          <a:xfrm>
            <a:off x="7067550" y="365125"/>
            <a:ext cx="40195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024" y="2820392"/>
            <a:ext cx="6207126" cy="34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Rectangle 4"/>
          <p:cNvSpPr/>
          <p:nvPr/>
        </p:nvSpPr>
        <p:spPr>
          <a:xfrm flipV="1">
            <a:off x="4492968" y="2538025"/>
            <a:ext cx="393357" cy="262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5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rendering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 5"/>
          <p:cNvSpPr/>
          <p:nvPr/>
        </p:nvSpPr>
        <p:spPr>
          <a:xfrm flipV="1">
            <a:off x="4492968" y="2538025"/>
            <a:ext cx="393357" cy="262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58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 5"/>
          <p:cNvSpPr/>
          <p:nvPr/>
        </p:nvSpPr>
        <p:spPr>
          <a:xfrm flipV="1">
            <a:off x="4492968" y="2538024"/>
            <a:ext cx="650532" cy="29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 5"/>
          <p:cNvSpPr/>
          <p:nvPr/>
        </p:nvSpPr>
        <p:spPr>
          <a:xfrm flipV="1">
            <a:off x="4492968" y="2538024"/>
            <a:ext cx="1098207" cy="281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27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rendering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Rectangle 5"/>
          <p:cNvSpPr/>
          <p:nvPr/>
        </p:nvSpPr>
        <p:spPr>
          <a:xfrm flipV="1">
            <a:off x="4492968" y="2538024"/>
            <a:ext cx="812457" cy="271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1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and manipulating geometry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21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Cube </a:t>
            </a:r>
            <a:r>
              <a:rPr lang="en-US" dirty="0" err="1" smtClean="0"/>
              <a:t>vs</a:t>
            </a:r>
            <a:r>
              <a:rPr lang="en-US" dirty="0" smtClean="0"/>
              <a:t> box</a:t>
            </a:r>
          </a:p>
          <a:p>
            <a:r>
              <a:rPr lang="en-US" dirty="0" smtClean="0"/>
              <a:t>Create and modify</a:t>
            </a:r>
          </a:p>
          <a:p>
            <a:r>
              <a:rPr lang="en-US" dirty="0" smtClean="0"/>
              <a:t>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5625"/>
            <a:ext cx="7124700" cy="4007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75597" y="1308537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33075" y="1319927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372725" y="1677869"/>
            <a:ext cx="400050" cy="846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 flipH="1">
            <a:off x="10933075" y="1689259"/>
            <a:ext cx="420725" cy="8348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12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Sphere</a:t>
            </a:r>
          </a:p>
          <a:p>
            <a:r>
              <a:rPr lang="en-US" dirty="0" smtClean="0"/>
              <a:t>Cylinder</a:t>
            </a:r>
          </a:p>
          <a:p>
            <a:r>
              <a:rPr lang="en-US" dirty="0" smtClean="0"/>
              <a:t>Cone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477764"/>
            <a:ext cx="8972550" cy="50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9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2" y="629680"/>
            <a:ext cx="10223157" cy="5750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642" y="185091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Quick access bar – </a:t>
            </a:r>
            <a:r>
              <a:rPr lang="th-TH" dirty="0" smtClean="0"/>
              <a:t>คำสั่งที่เข้าถึงได้รวดเร็ว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95633" y="629680"/>
            <a:ext cx="2561968" cy="218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9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2178050"/>
            <a:ext cx="7735712" cy="4351338"/>
          </a:xfrm>
        </p:spPr>
      </p:pic>
      <p:sp>
        <p:nvSpPr>
          <p:cNvPr id="5" name="TextBox 4"/>
          <p:cNvSpPr txBox="1"/>
          <p:nvPr/>
        </p:nvSpPr>
        <p:spPr>
          <a:xfrm>
            <a:off x="3223929" y="1689259"/>
            <a:ext cx="107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(w)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878" y="1689259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Rotate (e)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5772" y="1689259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 (r)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3763468" y="2058591"/>
            <a:ext cx="896980" cy="487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4902581" y="2058591"/>
            <a:ext cx="176616" cy="487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flipH="1">
            <a:off x="5055788" y="2058591"/>
            <a:ext cx="1609664" cy="487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4789" y="526732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Gizmo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6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Along an axis</a:t>
            </a:r>
          </a:p>
          <a:p>
            <a:pPr lvl="1"/>
            <a:r>
              <a:rPr lang="en-US" dirty="0" smtClean="0"/>
              <a:t>Red – x</a:t>
            </a:r>
          </a:p>
          <a:p>
            <a:pPr lvl="1"/>
            <a:r>
              <a:rPr lang="en-US" dirty="0" smtClean="0"/>
              <a:t>Green – y </a:t>
            </a:r>
          </a:p>
          <a:p>
            <a:pPr lvl="1"/>
            <a:r>
              <a:rPr lang="en-US" dirty="0" smtClean="0"/>
              <a:t>Blue – z </a:t>
            </a:r>
          </a:p>
          <a:p>
            <a:pPr lvl="1"/>
            <a:r>
              <a:rPr lang="en-US" dirty="0" smtClean="0"/>
              <a:t>Yellow – activated </a:t>
            </a:r>
          </a:p>
          <a:p>
            <a:r>
              <a:rPr lang="en-US" dirty="0" smtClean="0"/>
              <a:t>Along a plane</a:t>
            </a:r>
          </a:p>
          <a:p>
            <a:pPr lvl="1"/>
            <a:r>
              <a:rPr lang="en-US" dirty="0" smtClean="0"/>
              <a:t>Yellow plane</a:t>
            </a:r>
          </a:p>
          <a:p>
            <a:r>
              <a:rPr lang="en-US" dirty="0" smtClean="0"/>
              <a:t>Freely</a:t>
            </a:r>
          </a:p>
          <a:p>
            <a:pPr lvl="1"/>
            <a:r>
              <a:rPr lang="en-US" dirty="0" smtClean="0"/>
              <a:t>Small yellow cube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60" t="51575" r="9683" b="9158"/>
          <a:stretch/>
        </p:blipFill>
        <p:spPr>
          <a:xfrm>
            <a:off x="6212114" y="108631"/>
            <a:ext cx="4151085" cy="2060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7541" t="51575" r="9682" b="9451"/>
          <a:stretch/>
        </p:blipFill>
        <p:spPr>
          <a:xfrm>
            <a:off x="6219801" y="2410780"/>
            <a:ext cx="4143398" cy="2044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541" t="51722" r="9682" b="9157"/>
          <a:stretch/>
        </p:blipFill>
        <p:spPr>
          <a:xfrm>
            <a:off x="6212114" y="4662402"/>
            <a:ext cx="4143398" cy="20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90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Around an axis</a:t>
            </a:r>
          </a:p>
          <a:p>
            <a:pPr lvl="1"/>
            <a:r>
              <a:rPr lang="en-US" dirty="0" smtClean="0"/>
              <a:t>Red – x</a:t>
            </a:r>
          </a:p>
          <a:p>
            <a:pPr lvl="1"/>
            <a:r>
              <a:rPr lang="en-US" dirty="0" smtClean="0"/>
              <a:t>Green – y </a:t>
            </a:r>
          </a:p>
          <a:p>
            <a:pPr lvl="1"/>
            <a:r>
              <a:rPr lang="en-US" dirty="0" smtClean="0"/>
              <a:t>Blue – z </a:t>
            </a:r>
          </a:p>
          <a:p>
            <a:pPr lvl="1"/>
            <a:r>
              <a:rPr lang="en-US" dirty="0" smtClean="0"/>
              <a:t>Yellow – activated </a:t>
            </a:r>
          </a:p>
          <a:p>
            <a:r>
              <a:rPr lang="en-US" dirty="0" smtClean="0"/>
              <a:t>Freely</a:t>
            </a:r>
          </a:p>
          <a:p>
            <a:pPr lvl="1"/>
            <a:r>
              <a:rPr lang="en-US" dirty="0" smtClean="0"/>
              <a:t>Any where in the gray sphere</a:t>
            </a:r>
          </a:p>
          <a:p>
            <a:r>
              <a:rPr lang="en-US" dirty="0" smtClean="0"/>
              <a:t>Around the view axis</a:t>
            </a:r>
          </a:p>
          <a:p>
            <a:pPr lvl="1"/>
            <a:r>
              <a:rPr lang="en-US" dirty="0" smtClean="0"/>
              <a:t>The gray </a:t>
            </a:r>
            <a:r>
              <a:rPr lang="en-US" dirty="0" smtClean="0">
                <a:sym typeface="Wingdings" panose="05000000000000000000" pitchFamily="2" charset="2"/>
              </a:rPr>
              <a:t> yellow</a:t>
            </a:r>
            <a:r>
              <a:rPr lang="en-US" dirty="0" smtClean="0"/>
              <a:t> circle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381" t="49824" r="9920" b="12645"/>
          <a:stretch/>
        </p:blipFill>
        <p:spPr>
          <a:xfrm>
            <a:off x="6397046" y="2290806"/>
            <a:ext cx="4361667" cy="2156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7460" t="49823" r="9683" b="12646"/>
          <a:stretch/>
        </p:blipFill>
        <p:spPr>
          <a:xfrm>
            <a:off x="6397046" y="4665365"/>
            <a:ext cx="4361668" cy="2148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461" t="52454" r="9761" b="9158"/>
          <a:stretch/>
        </p:blipFill>
        <p:spPr>
          <a:xfrm>
            <a:off x="6399074" y="0"/>
            <a:ext cx="4339300" cy="21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Along an axis</a:t>
            </a:r>
          </a:p>
          <a:p>
            <a:pPr lvl="1"/>
            <a:r>
              <a:rPr lang="en-US" dirty="0" smtClean="0"/>
              <a:t>Red – x</a:t>
            </a:r>
          </a:p>
          <a:p>
            <a:pPr lvl="1"/>
            <a:r>
              <a:rPr lang="en-US" dirty="0" smtClean="0"/>
              <a:t>Green – y </a:t>
            </a:r>
          </a:p>
          <a:p>
            <a:pPr lvl="1"/>
            <a:r>
              <a:rPr lang="en-US" dirty="0" smtClean="0"/>
              <a:t>Blue – z </a:t>
            </a:r>
          </a:p>
          <a:p>
            <a:pPr lvl="1"/>
            <a:r>
              <a:rPr lang="en-US" dirty="0" smtClean="0"/>
              <a:t>Yellow – activated </a:t>
            </a:r>
          </a:p>
          <a:p>
            <a:r>
              <a:rPr lang="en-US" dirty="0" smtClean="0"/>
              <a:t>Along a plane</a:t>
            </a:r>
          </a:p>
          <a:p>
            <a:pPr lvl="1"/>
            <a:r>
              <a:rPr lang="en-US" dirty="0" smtClean="0"/>
              <a:t>Yellow plane</a:t>
            </a:r>
          </a:p>
          <a:p>
            <a:r>
              <a:rPr lang="en-US" dirty="0" smtClean="0"/>
              <a:t>All axes</a:t>
            </a:r>
          </a:p>
          <a:p>
            <a:pPr lvl="1"/>
            <a:r>
              <a:rPr lang="en-US" dirty="0" smtClean="0"/>
              <a:t>The inner triangle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61" t="51722" r="9761" b="9157"/>
          <a:stretch/>
        </p:blipFill>
        <p:spPr>
          <a:xfrm>
            <a:off x="6110513" y="2321976"/>
            <a:ext cx="4441373" cy="220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7460" t="51868" r="9603" b="9011"/>
          <a:stretch/>
        </p:blipFill>
        <p:spPr>
          <a:xfrm>
            <a:off x="6110513" y="0"/>
            <a:ext cx="4441373" cy="2191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460" t="51722" r="9524" b="9451"/>
          <a:stretch/>
        </p:blipFill>
        <p:spPr>
          <a:xfrm>
            <a:off x="6110513" y="4677288"/>
            <a:ext cx="4441373" cy="21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try creating a simple object</a:t>
            </a:r>
            <a:endParaRPr lang="en-US" dirty="0"/>
          </a:p>
        </p:txBody>
      </p:sp>
      <p:pic>
        <p:nvPicPr>
          <p:cNvPr id="1026" name="Picture 2" descr="http://i.dailymail.co.uk/i/pix/2016/01/18/12/304C7CA300000578-3404856-The_advises_builders_to_aim_for_a_height_of_64_inches_tall_1_62_-a-36_14531216664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01" y="1690688"/>
            <a:ext cx="6990938" cy="466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660572" y="2365828"/>
            <a:ext cx="1103085" cy="2612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5878286" y="1988457"/>
            <a:ext cx="638629" cy="522514"/>
          </a:xfrm>
          <a:prstGeom prst="flowChartMagneticDisk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agnetic Disk 6"/>
          <p:cNvSpPr/>
          <p:nvPr/>
        </p:nvSpPr>
        <p:spPr>
          <a:xfrm>
            <a:off x="5892799" y="2340428"/>
            <a:ext cx="638629" cy="152400"/>
          </a:xfrm>
          <a:prstGeom prst="flowChartMagneticDisk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2" y="629680"/>
            <a:ext cx="10223157" cy="5750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642" y="185091"/>
            <a:ext cx="288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toolbar – </a:t>
            </a:r>
            <a:r>
              <a:rPr lang="th-TH" dirty="0" smtClean="0"/>
              <a:t>คำสั่งที่ใช้เป็นประจำ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3785" y="1013254"/>
            <a:ext cx="1014901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659"/>
          <a:stretch/>
        </p:blipFill>
        <p:spPr>
          <a:xfrm>
            <a:off x="566055" y="706664"/>
            <a:ext cx="11016343" cy="5969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642" y="185091"/>
            <a:ext cx="45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Scene explorer – </a:t>
            </a:r>
            <a:r>
              <a:rPr lang="th-TH" dirty="0" smtClean="0"/>
              <a:t>แสดงองค์ประกอบของฉาก </a:t>
            </a:r>
            <a:r>
              <a:rPr lang="en-US" dirty="0" smtClean="0"/>
              <a:t>(&lt;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2" y="161472"/>
            <a:ext cx="10769600" cy="6057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5100" y="6410754"/>
            <a:ext cx="19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Viewport</a:t>
            </a:r>
            <a:r>
              <a:rPr lang="th-TH" dirty="0" smtClean="0"/>
              <a:t> </a:t>
            </a:r>
            <a:r>
              <a:rPr lang="en-US" dirty="0" smtClean="0"/>
              <a:t>- </a:t>
            </a:r>
            <a:r>
              <a:rPr lang="th-TH" dirty="0" smtClean="0"/>
              <a:t>พื้นที่ทำงาน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5100" y="1172912"/>
            <a:ext cx="6912329" cy="4226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2" y="161472"/>
            <a:ext cx="10769600" cy="6057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299" y="6339148"/>
            <a:ext cx="352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Layout – </a:t>
            </a:r>
            <a:r>
              <a:rPr lang="th-TH" dirty="0" smtClean="0"/>
              <a:t>เปลี่ยนแปลงการแสดงผล </a:t>
            </a:r>
            <a:r>
              <a:rPr lang="en-US" dirty="0" smtClean="0"/>
              <a:t>viewport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9256" y="4847772"/>
            <a:ext cx="2220686" cy="1462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243114"/>
            <a:ext cx="11088914" cy="62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7" y="348343"/>
            <a:ext cx="10181369" cy="5727020"/>
          </a:xfrm>
        </p:spPr>
      </p:pic>
      <p:sp>
        <p:nvSpPr>
          <p:cNvPr id="5" name="TextBox 4"/>
          <p:cNvSpPr txBox="1"/>
          <p:nvPr/>
        </p:nvSpPr>
        <p:spPr>
          <a:xfrm>
            <a:off x="3175100" y="6223883"/>
            <a:ext cx="33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slider</a:t>
            </a:r>
            <a:r>
              <a:rPr lang="th-TH" dirty="0" smtClean="0"/>
              <a:t> </a:t>
            </a:r>
            <a:r>
              <a:rPr lang="en-US" dirty="0" smtClean="0"/>
              <a:t>– </a:t>
            </a:r>
            <a:r>
              <a:rPr lang="th-TH" dirty="0" smtClean="0"/>
              <a:t>ควบคุมการเล่น </a:t>
            </a:r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V="1">
            <a:off x="3004458" y="5399312"/>
            <a:ext cx="6502399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345</Words>
  <Application>Microsoft Office PowerPoint</Application>
  <PresentationFormat>Widescreen</PresentationFormat>
  <Paragraphs>105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Angsana New</vt:lpstr>
      <vt:lpstr>Arial</vt:lpstr>
      <vt:lpstr>Calibri</vt:lpstr>
      <vt:lpstr>Calibri Light</vt:lpstr>
      <vt:lpstr>Cordia New</vt:lpstr>
      <vt:lpstr>Wingdings</vt:lpstr>
      <vt:lpstr>Office Theme</vt:lpstr>
      <vt:lpstr>3DS Max 201x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Viewport Navigation</vt:lpstr>
      <vt:lpstr>PowerPoint Presentation</vt:lpstr>
      <vt:lpstr>Perspective</vt:lpstr>
      <vt:lpstr>Orthogonal</vt:lpstr>
      <vt:lpstr>Viewport selection</vt:lpstr>
      <vt:lpstr>Create object</vt:lpstr>
      <vt:lpstr>PowerPoint Presentation</vt:lpstr>
      <vt:lpstr>Viewport navigation tools</vt:lpstr>
      <vt:lpstr>Viewport navigation by mouse and keyboard</vt:lpstr>
      <vt:lpstr>Selection</vt:lpstr>
      <vt:lpstr>Viewport rendering</vt:lpstr>
      <vt:lpstr>Viewport rendering</vt:lpstr>
      <vt:lpstr>Viewport rendering</vt:lpstr>
      <vt:lpstr>Viewport rendering</vt:lpstr>
      <vt:lpstr>Viewport rendering</vt:lpstr>
      <vt:lpstr>Creating and manipulating geometry</vt:lpstr>
      <vt:lpstr>Box</vt:lpstr>
      <vt:lpstr>Try the others</vt:lpstr>
      <vt:lpstr>Manipulating</vt:lpstr>
      <vt:lpstr>Move</vt:lpstr>
      <vt:lpstr>Rotate</vt:lpstr>
      <vt:lpstr>Scale</vt:lpstr>
      <vt:lpstr>Lets try creating a simple object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3DS Max 201x Interface</dc:title>
  <dc:creator>Fu</dc:creator>
  <cp:lastModifiedBy>Fu</cp:lastModifiedBy>
  <cp:revision>26</cp:revision>
  <dcterms:created xsi:type="dcterms:W3CDTF">2016-07-23T06:02:05Z</dcterms:created>
  <dcterms:modified xsi:type="dcterms:W3CDTF">2016-07-23T13:06:35Z</dcterms:modified>
</cp:coreProperties>
</file>